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6" r:id="rId6"/>
    <p:sldId id="268" r:id="rId7"/>
    <p:sldId id="269" r:id="rId8"/>
    <p:sldId id="270" r:id="rId9"/>
    <p:sldId id="261" r:id="rId10"/>
    <p:sldId id="27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24918A-3FAD-4FC3-9039-12490EDC6D2F}" v="12" dt="2023-01-10T09:31:51.1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srinaqonita5@gmail.com" userId="b8c5a2f0d4b4d11c" providerId="LiveId" clId="{3D24918A-3FAD-4FC3-9039-12490EDC6D2F}"/>
    <pc:docChg chg="custSel addSld delSld modSld sldOrd">
      <pc:chgData name="nisrinaqonita5@gmail.com" userId="b8c5a2f0d4b4d11c" providerId="LiveId" clId="{3D24918A-3FAD-4FC3-9039-12490EDC6D2F}" dt="2023-01-10T09:35:46.360" v="323" actId="790"/>
      <pc:docMkLst>
        <pc:docMk/>
      </pc:docMkLst>
      <pc:sldChg chg="modSp mod">
        <pc:chgData name="nisrinaqonita5@gmail.com" userId="b8c5a2f0d4b4d11c" providerId="LiveId" clId="{3D24918A-3FAD-4FC3-9039-12490EDC6D2F}" dt="2023-01-10T09:35:25.631" v="322" actId="790"/>
        <pc:sldMkLst>
          <pc:docMk/>
          <pc:sldMk cId="2753829236" sldId="257"/>
        </pc:sldMkLst>
        <pc:spChg chg="mod">
          <ac:chgData name="nisrinaqonita5@gmail.com" userId="b8c5a2f0d4b4d11c" providerId="LiveId" clId="{3D24918A-3FAD-4FC3-9039-12490EDC6D2F}" dt="2023-01-10T09:35:25.631" v="322" actId="790"/>
          <ac:spMkLst>
            <pc:docMk/>
            <pc:sldMk cId="2753829236" sldId="257"/>
            <ac:spMk id="3" creationId="{1DBA320D-B8C6-1357-E537-0EBBC5572F66}"/>
          </ac:spMkLst>
        </pc:spChg>
      </pc:sldChg>
      <pc:sldChg chg="modSp mod">
        <pc:chgData name="nisrinaqonita5@gmail.com" userId="b8c5a2f0d4b4d11c" providerId="LiveId" clId="{3D24918A-3FAD-4FC3-9039-12490EDC6D2F}" dt="2023-01-10T09:35:46.360" v="323" actId="790"/>
        <pc:sldMkLst>
          <pc:docMk/>
          <pc:sldMk cId="2803867163" sldId="258"/>
        </pc:sldMkLst>
        <pc:spChg chg="mod">
          <ac:chgData name="nisrinaqonita5@gmail.com" userId="b8c5a2f0d4b4d11c" providerId="LiveId" clId="{3D24918A-3FAD-4FC3-9039-12490EDC6D2F}" dt="2023-01-10T09:35:46.360" v="323" actId="790"/>
          <ac:spMkLst>
            <pc:docMk/>
            <pc:sldMk cId="2803867163" sldId="258"/>
            <ac:spMk id="3" creationId="{FD754635-92B1-EEF5-234B-3A4C6CBF24A6}"/>
          </ac:spMkLst>
        </pc:spChg>
      </pc:sldChg>
      <pc:sldChg chg="addSp delSp modSp mod">
        <pc:chgData name="nisrinaqonita5@gmail.com" userId="b8c5a2f0d4b4d11c" providerId="LiveId" clId="{3D24918A-3FAD-4FC3-9039-12490EDC6D2F}" dt="2023-01-10T09:21:22.254" v="37" actId="931"/>
        <pc:sldMkLst>
          <pc:docMk/>
          <pc:sldMk cId="2977956351" sldId="259"/>
        </pc:sldMkLst>
        <pc:spChg chg="mod">
          <ac:chgData name="nisrinaqonita5@gmail.com" userId="b8c5a2f0d4b4d11c" providerId="LiveId" clId="{3D24918A-3FAD-4FC3-9039-12490EDC6D2F}" dt="2023-01-09T16:02:39.328" v="34" actId="14100"/>
          <ac:spMkLst>
            <pc:docMk/>
            <pc:sldMk cId="2977956351" sldId="259"/>
            <ac:spMk id="2" creationId="{E5C67866-4168-8182-A1B9-D1AA2A5CF998}"/>
          </ac:spMkLst>
        </pc:spChg>
        <pc:spChg chg="del mod">
          <ac:chgData name="nisrinaqonita5@gmail.com" userId="b8c5a2f0d4b4d11c" providerId="LiveId" clId="{3D24918A-3FAD-4FC3-9039-12490EDC6D2F}" dt="2023-01-10T09:21:22.254" v="37" actId="931"/>
          <ac:spMkLst>
            <pc:docMk/>
            <pc:sldMk cId="2977956351" sldId="259"/>
            <ac:spMk id="3" creationId="{5A53CF0E-9F0E-8EB9-382B-7E014CD2FE88}"/>
          </ac:spMkLst>
        </pc:spChg>
        <pc:picChg chg="add mod">
          <ac:chgData name="nisrinaqonita5@gmail.com" userId="b8c5a2f0d4b4d11c" providerId="LiveId" clId="{3D24918A-3FAD-4FC3-9039-12490EDC6D2F}" dt="2023-01-10T09:21:22.254" v="37" actId="931"/>
          <ac:picMkLst>
            <pc:docMk/>
            <pc:sldMk cId="2977956351" sldId="259"/>
            <ac:picMk id="5" creationId="{1B359442-5696-E251-2528-F51E4F4FE31C}"/>
          </ac:picMkLst>
        </pc:picChg>
      </pc:sldChg>
      <pc:sldChg chg="addSp delSp modSp new del mod">
        <pc:chgData name="nisrinaqonita5@gmail.com" userId="b8c5a2f0d4b4d11c" providerId="LiveId" clId="{3D24918A-3FAD-4FC3-9039-12490EDC6D2F}" dt="2023-01-10T09:26:43.220" v="97" actId="47"/>
        <pc:sldMkLst>
          <pc:docMk/>
          <pc:sldMk cId="4126644156" sldId="260"/>
        </pc:sldMkLst>
        <pc:spChg chg="del">
          <ac:chgData name="nisrinaqonita5@gmail.com" userId="b8c5a2f0d4b4d11c" providerId="LiveId" clId="{3D24918A-3FAD-4FC3-9039-12490EDC6D2F}" dt="2023-01-10T09:22:18.377" v="44" actId="478"/>
          <ac:spMkLst>
            <pc:docMk/>
            <pc:sldMk cId="4126644156" sldId="260"/>
            <ac:spMk id="2" creationId="{C5523DE9-65B0-7854-416C-3B41A98441B7}"/>
          </ac:spMkLst>
        </pc:spChg>
        <pc:spChg chg="del">
          <ac:chgData name="nisrinaqonita5@gmail.com" userId="b8c5a2f0d4b4d11c" providerId="LiveId" clId="{3D24918A-3FAD-4FC3-9039-12490EDC6D2F}" dt="2023-01-10T09:22:33.092" v="45" actId="931"/>
          <ac:spMkLst>
            <pc:docMk/>
            <pc:sldMk cId="4126644156" sldId="260"/>
            <ac:spMk id="3" creationId="{EF5D133C-C86B-6A43-AACE-452547EBA106}"/>
          </ac:spMkLst>
        </pc:spChg>
        <pc:spChg chg="add mod">
          <ac:chgData name="nisrinaqonita5@gmail.com" userId="b8c5a2f0d4b4d11c" providerId="LiveId" clId="{3D24918A-3FAD-4FC3-9039-12490EDC6D2F}" dt="2023-01-10T09:26:34.628" v="96" actId="478"/>
          <ac:spMkLst>
            <pc:docMk/>
            <pc:sldMk cId="4126644156" sldId="260"/>
            <ac:spMk id="7" creationId="{5319A62E-A46C-F24A-703E-451658811FE3}"/>
          </ac:spMkLst>
        </pc:spChg>
        <pc:picChg chg="add del mod">
          <ac:chgData name="nisrinaqonita5@gmail.com" userId="b8c5a2f0d4b4d11c" providerId="LiveId" clId="{3D24918A-3FAD-4FC3-9039-12490EDC6D2F}" dt="2023-01-10T09:26:34.628" v="96" actId="478"/>
          <ac:picMkLst>
            <pc:docMk/>
            <pc:sldMk cId="4126644156" sldId="260"/>
            <ac:picMk id="5" creationId="{5AD7BA4C-8716-5B16-36E1-AEFFC3A2379C}"/>
          </ac:picMkLst>
        </pc:picChg>
      </pc:sldChg>
      <pc:sldChg chg="addSp delSp modSp new mod">
        <pc:chgData name="nisrinaqonita5@gmail.com" userId="b8c5a2f0d4b4d11c" providerId="LiveId" clId="{3D24918A-3FAD-4FC3-9039-12490EDC6D2F}" dt="2023-01-10T09:31:59.228" v="218" actId="14100"/>
        <pc:sldMkLst>
          <pc:docMk/>
          <pc:sldMk cId="994698765" sldId="261"/>
        </pc:sldMkLst>
        <pc:spChg chg="mod">
          <ac:chgData name="nisrinaqonita5@gmail.com" userId="b8c5a2f0d4b4d11c" providerId="LiveId" clId="{3D24918A-3FAD-4FC3-9039-12490EDC6D2F}" dt="2023-01-10T09:31:17.088" v="215" actId="5793"/>
          <ac:spMkLst>
            <pc:docMk/>
            <pc:sldMk cId="994698765" sldId="261"/>
            <ac:spMk id="2" creationId="{E649947B-31FE-42F1-2972-8A6DD262160A}"/>
          </ac:spMkLst>
        </pc:spChg>
        <pc:spChg chg="del">
          <ac:chgData name="nisrinaqonita5@gmail.com" userId="b8c5a2f0d4b4d11c" providerId="LiveId" clId="{3D24918A-3FAD-4FC3-9039-12490EDC6D2F}" dt="2023-01-10T09:31:51.173" v="216"/>
          <ac:spMkLst>
            <pc:docMk/>
            <pc:sldMk cId="994698765" sldId="261"/>
            <ac:spMk id="3" creationId="{925141F1-C895-8681-C411-E070E2636BAC}"/>
          </ac:spMkLst>
        </pc:spChg>
        <pc:picChg chg="add mod">
          <ac:chgData name="nisrinaqonita5@gmail.com" userId="b8c5a2f0d4b4d11c" providerId="LiveId" clId="{3D24918A-3FAD-4FC3-9039-12490EDC6D2F}" dt="2023-01-10T09:31:59.228" v="218" actId="14100"/>
          <ac:picMkLst>
            <pc:docMk/>
            <pc:sldMk cId="994698765" sldId="261"/>
            <ac:picMk id="4" creationId="{E64BF8AD-12AF-C64A-3986-4DD6AF875D4B}"/>
          </ac:picMkLst>
        </pc:picChg>
      </pc:sldChg>
      <pc:sldChg chg="new del">
        <pc:chgData name="nisrinaqonita5@gmail.com" userId="b8c5a2f0d4b4d11c" providerId="LiveId" clId="{3D24918A-3FAD-4FC3-9039-12490EDC6D2F}" dt="2023-01-10T09:23:15.959" v="53" actId="47"/>
        <pc:sldMkLst>
          <pc:docMk/>
          <pc:sldMk cId="1105947016" sldId="262"/>
        </pc:sldMkLst>
      </pc:sldChg>
      <pc:sldChg chg="new del">
        <pc:chgData name="nisrinaqonita5@gmail.com" userId="b8c5a2f0d4b4d11c" providerId="LiveId" clId="{3D24918A-3FAD-4FC3-9039-12490EDC6D2F}" dt="2023-01-10T09:23:14.432" v="52" actId="47"/>
        <pc:sldMkLst>
          <pc:docMk/>
          <pc:sldMk cId="1357588168" sldId="263"/>
        </pc:sldMkLst>
      </pc:sldChg>
      <pc:sldChg chg="new del">
        <pc:chgData name="nisrinaqonita5@gmail.com" userId="b8c5a2f0d4b4d11c" providerId="LiveId" clId="{3D24918A-3FAD-4FC3-9039-12490EDC6D2F}" dt="2023-01-10T09:23:16.981" v="54" actId="47"/>
        <pc:sldMkLst>
          <pc:docMk/>
          <pc:sldMk cId="2167676482" sldId="264"/>
        </pc:sldMkLst>
      </pc:sldChg>
      <pc:sldChg chg="new del">
        <pc:chgData name="nisrinaqonita5@gmail.com" userId="b8c5a2f0d4b4d11c" providerId="LiveId" clId="{3D24918A-3FAD-4FC3-9039-12490EDC6D2F}" dt="2023-01-10T09:23:18.955" v="55" actId="47"/>
        <pc:sldMkLst>
          <pc:docMk/>
          <pc:sldMk cId="997949400" sldId="265"/>
        </pc:sldMkLst>
      </pc:sldChg>
      <pc:sldChg chg="addSp delSp modSp add mod">
        <pc:chgData name="nisrinaqonita5@gmail.com" userId="b8c5a2f0d4b4d11c" providerId="LiveId" clId="{3D24918A-3FAD-4FC3-9039-12490EDC6D2F}" dt="2023-01-10T09:24:21.238" v="78" actId="20577"/>
        <pc:sldMkLst>
          <pc:docMk/>
          <pc:sldMk cId="922123274" sldId="266"/>
        </pc:sldMkLst>
        <pc:spChg chg="mod">
          <ac:chgData name="nisrinaqonita5@gmail.com" userId="b8c5a2f0d4b4d11c" providerId="LiveId" clId="{3D24918A-3FAD-4FC3-9039-12490EDC6D2F}" dt="2023-01-10T09:24:21.238" v="78" actId="20577"/>
          <ac:spMkLst>
            <pc:docMk/>
            <pc:sldMk cId="922123274" sldId="266"/>
            <ac:spMk id="2" creationId="{E5C67866-4168-8182-A1B9-D1AA2A5CF998}"/>
          </ac:spMkLst>
        </pc:spChg>
        <pc:spChg chg="add del mod">
          <ac:chgData name="nisrinaqonita5@gmail.com" userId="b8c5a2f0d4b4d11c" providerId="LiveId" clId="{3D24918A-3FAD-4FC3-9039-12490EDC6D2F}" dt="2023-01-10T09:23:42.886" v="57" actId="931"/>
          <ac:spMkLst>
            <pc:docMk/>
            <pc:sldMk cId="922123274" sldId="266"/>
            <ac:spMk id="4" creationId="{4BF8CD09-6365-3844-CF6B-2F88FAD084C9}"/>
          </ac:spMkLst>
        </pc:spChg>
        <pc:picChg chg="del">
          <ac:chgData name="nisrinaqonita5@gmail.com" userId="b8c5a2f0d4b4d11c" providerId="LiveId" clId="{3D24918A-3FAD-4FC3-9039-12490EDC6D2F}" dt="2023-01-10T09:23:31.175" v="56" actId="478"/>
          <ac:picMkLst>
            <pc:docMk/>
            <pc:sldMk cId="922123274" sldId="266"/>
            <ac:picMk id="5" creationId="{1B359442-5696-E251-2528-F51E4F4FE31C}"/>
          </ac:picMkLst>
        </pc:picChg>
        <pc:picChg chg="add mod">
          <ac:chgData name="nisrinaqonita5@gmail.com" userId="b8c5a2f0d4b4d11c" providerId="LiveId" clId="{3D24918A-3FAD-4FC3-9039-12490EDC6D2F}" dt="2023-01-10T09:24:02.531" v="60" actId="1076"/>
          <ac:picMkLst>
            <pc:docMk/>
            <pc:sldMk cId="922123274" sldId="266"/>
            <ac:picMk id="7" creationId="{9085DEB9-442F-8563-F3BD-3B9ECA7D38C7}"/>
          </ac:picMkLst>
        </pc:picChg>
      </pc:sldChg>
      <pc:sldChg chg="addSp delSp modSp add del mod">
        <pc:chgData name="nisrinaqonita5@gmail.com" userId="b8c5a2f0d4b4d11c" providerId="LiveId" clId="{3D24918A-3FAD-4FC3-9039-12490EDC6D2F}" dt="2023-01-10T09:26:12.502" v="94" actId="47"/>
        <pc:sldMkLst>
          <pc:docMk/>
          <pc:sldMk cId="3536850111" sldId="267"/>
        </pc:sldMkLst>
        <pc:spChg chg="add del mod">
          <ac:chgData name="nisrinaqonita5@gmail.com" userId="b8c5a2f0d4b4d11c" providerId="LiveId" clId="{3D24918A-3FAD-4FC3-9039-12490EDC6D2F}" dt="2023-01-10T09:24:37.439" v="80" actId="931"/>
          <ac:spMkLst>
            <pc:docMk/>
            <pc:sldMk cId="3536850111" sldId="267"/>
            <ac:spMk id="4" creationId="{A72A2FAA-B508-AEAD-DA44-045CEEB9DDC1}"/>
          </ac:spMkLst>
        </pc:spChg>
        <pc:spChg chg="add del mod">
          <ac:chgData name="nisrinaqonita5@gmail.com" userId="b8c5a2f0d4b4d11c" providerId="LiveId" clId="{3D24918A-3FAD-4FC3-9039-12490EDC6D2F}" dt="2023-01-10T09:25:10.667" v="83" actId="931"/>
          <ac:spMkLst>
            <pc:docMk/>
            <pc:sldMk cId="3536850111" sldId="267"/>
            <ac:spMk id="9" creationId="{F9419A37-7AB1-7938-298C-9821716B6E37}"/>
          </ac:spMkLst>
        </pc:spChg>
        <pc:spChg chg="add del mod">
          <ac:chgData name="nisrinaqonita5@gmail.com" userId="b8c5a2f0d4b4d11c" providerId="LiveId" clId="{3D24918A-3FAD-4FC3-9039-12490EDC6D2F}" dt="2023-01-10T09:25:25.495" v="85" actId="931"/>
          <ac:spMkLst>
            <pc:docMk/>
            <pc:sldMk cId="3536850111" sldId="267"/>
            <ac:spMk id="13" creationId="{3A238D1B-96DF-7BC4-AD87-D6681FBAF50E}"/>
          </ac:spMkLst>
        </pc:spChg>
        <pc:picChg chg="del">
          <ac:chgData name="nisrinaqonita5@gmail.com" userId="b8c5a2f0d4b4d11c" providerId="LiveId" clId="{3D24918A-3FAD-4FC3-9039-12490EDC6D2F}" dt="2023-01-10T09:24:26.938" v="79" actId="478"/>
          <ac:picMkLst>
            <pc:docMk/>
            <pc:sldMk cId="3536850111" sldId="267"/>
            <ac:picMk id="5" creationId="{1B359442-5696-E251-2528-F51E4F4FE31C}"/>
          </ac:picMkLst>
        </pc:picChg>
        <pc:picChg chg="add del mod">
          <ac:chgData name="nisrinaqonita5@gmail.com" userId="b8c5a2f0d4b4d11c" providerId="LiveId" clId="{3D24918A-3FAD-4FC3-9039-12490EDC6D2F}" dt="2023-01-10T09:24:47.380" v="82" actId="478"/>
          <ac:picMkLst>
            <pc:docMk/>
            <pc:sldMk cId="3536850111" sldId="267"/>
            <ac:picMk id="7" creationId="{9D84230B-A19A-3071-85F9-37B1E69029C9}"/>
          </ac:picMkLst>
        </pc:picChg>
        <pc:picChg chg="add del mod">
          <ac:chgData name="nisrinaqonita5@gmail.com" userId="b8c5a2f0d4b4d11c" providerId="LiveId" clId="{3D24918A-3FAD-4FC3-9039-12490EDC6D2F}" dt="2023-01-10T09:25:14.430" v="84" actId="478"/>
          <ac:picMkLst>
            <pc:docMk/>
            <pc:sldMk cId="3536850111" sldId="267"/>
            <ac:picMk id="11" creationId="{858264DA-2A22-38F6-F531-839EFCF4DCDA}"/>
          </ac:picMkLst>
        </pc:picChg>
        <pc:picChg chg="add mod">
          <ac:chgData name="nisrinaqonita5@gmail.com" userId="b8c5a2f0d4b4d11c" providerId="LiveId" clId="{3D24918A-3FAD-4FC3-9039-12490EDC6D2F}" dt="2023-01-10T09:25:40.253" v="88" actId="14100"/>
          <ac:picMkLst>
            <pc:docMk/>
            <pc:sldMk cId="3536850111" sldId="267"/>
            <ac:picMk id="15" creationId="{8AE3D5FE-22A2-3AE9-AC73-1901C8260AB3}"/>
          </ac:picMkLst>
        </pc:picChg>
      </pc:sldChg>
      <pc:sldChg chg="addSp delSp modSp add mod">
        <pc:chgData name="nisrinaqonita5@gmail.com" userId="b8c5a2f0d4b4d11c" providerId="LiveId" clId="{3D24918A-3FAD-4FC3-9039-12490EDC6D2F}" dt="2023-01-10T09:27:31.411" v="132" actId="14100"/>
        <pc:sldMkLst>
          <pc:docMk/>
          <pc:sldMk cId="4271322227" sldId="268"/>
        </pc:sldMkLst>
        <pc:spChg chg="mod">
          <ac:chgData name="nisrinaqonita5@gmail.com" userId="b8c5a2f0d4b4d11c" providerId="LiveId" clId="{3D24918A-3FAD-4FC3-9039-12490EDC6D2F}" dt="2023-01-10T09:27:31.411" v="132" actId="14100"/>
          <ac:spMkLst>
            <pc:docMk/>
            <pc:sldMk cId="4271322227" sldId="268"/>
            <ac:spMk id="2" creationId="{E5C67866-4168-8182-A1B9-D1AA2A5CF998}"/>
          </ac:spMkLst>
        </pc:spChg>
        <pc:spChg chg="add del mod">
          <ac:chgData name="nisrinaqonita5@gmail.com" userId="b8c5a2f0d4b4d11c" providerId="LiveId" clId="{3D24918A-3FAD-4FC3-9039-12490EDC6D2F}" dt="2023-01-10T09:25:54.442" v="90" actId="931"/>
          <ac:spMkLst>
            <pc:docMk/>
            <pc:sldMk cId="4271322227" sldId="268"/>
            <ac:spMk id="4" creationId="{24F8931C-37CB-15DB-02AC-AD18F1AB0BBC}"/>
          </ac:spMkLst>
        </pc:spChg>
        <pc:picChg chg="del">
          <ac:chgData name="nisrinaqonita5@gmail.com" userId="b8c5a2f0d4b4d11c" providerId="LiveId" clId="{3D24918A-3FAD-4FC3-9039-12490EDC6D2F}" dt="2023-01-10T09:25:44.814" v="89" actId="478"/>
          <ac:picMkLst>
            <pc:docMk/>
            <pc:sldMk cId="4271322227" sldId="268"/>
            <ac:picMk id="5" creationId="{1B359442-5696-E251-2528-F51E4F4FE31C}"/>
          </ac:picMkLst>
        </pc:picChg>
        <pc:picChg chg="add mod">
          <ac:chgData name="nisrinaqonita5@gmail.com" userId="b8c5a2f0d4b4d11c" providerId="LiveId" clId="{3D24918A-3FAD-4FC3-9039-12490EDC6D2F}" dt="2023-01-10T09:26:08.639" v="93" actId="1076"/>
          <ac:picMkLst>
            <pc:docMk/>
            <pc:sldMk cId="4271322227" sldId="268"/>
            <ac:picMk id="7" creationId="{3F029830-E9DD-5266-640F-65CC020E3B85}"/>
          </ac:picMkLst>
        </pc:picChg>
      </pc:sldChg>
      <pc:sldChg chg="addSp delSp modSp add mod">
        <pc:chgData name="nisrinaqonita5@gmail.com" userId="b8c5a2f0d4b4d11c" providerId="LiveId" clId="{3D24918A-3FAD-4FC3-9039-12490EDC6D2F}" dt="2023-01-10T09:31:00.999" v="206" actId="5793"/>
        <pc:sldMkLst>
          <pc:docMk/>
          <pc:sldMk cId="1308136541" sldId="269"/>
        </pc:sldMkLst>
        <pc:spChg chg="del">
          <ac:chgData name="nisrinaqonita5@gmail.com" userId="b8c5a2f0d4b4d11c" providerId="LiveId" clId="{3D24918A-3FAD-4FC3-9039-12490EDC6D2F}" dt="2023-01-10T09:28:54.481" v="144" actId="478"/>
          <ac:spMkLst>
            <pc:docMk/>
            <pc:sldMk cId="1308136541" sldId="269"/>
            <ac:spMk id="2" creationId="{E5C67866-4168-8182-A1B9-D1AA2A5CF998}"/>
          </ac:spMkLst>
        </pc:spChg>
        <pc:spChg chg="add del mod">
          <ac:chgData name="nisrinaqonita5@gmail.com" userId="b8c5a2f0d4b4d11c" providerId="LiveId" clId="{3D24918A-3FAD-4FC3-9039-12490EDC6D2F}" dt="2023-01-10T09:28:13.723" v="136" actId="931"/>
          <ac:spMkLst>
            <pc:docMk/>
            <pc:sldMk cId="1308136541" sldId="269"/>
            <ac:spMk id="4" creationId="{745543F2-CC01-BFE1-BA2A-DA9AB12613CC}"/>
          </ac:spMkLst>
        </pc:spChg>
        <pc:spChg chg="add del mod">
          <ac:chgData name="nisrinaqonita5@gmail.com" userId="b8c5a2f0d4b4d11c" providerId="LiveId" clId="{3D24918A-3FAD-4FC3-9039-12490EDC6D2F}" dt="2023-01-10T09:28:28.065" v="138" actId="931"/>
          <ac:spMkLst>
            <pc:docMk/>
            <pc:sldMk cId="1308136541" sldId="269"/>
            <ac:spMk id="9" creationId="{7B5D200E-A01F-A3A1-8C46-380293E0DA23}"/>
          </ac:spMkLst>
        </pc:spChg>
        <pc:spChg chg="add del mod">
          <ac:chgData name="nisrinaqonita5@gmail.com" userId="b8c5a2f0d4b4d11c" providerId="LiveId" clId="{3D24918A-3FAD-4FC3-9039-12490EDC6D2F}" dt="2023-01-10T09:28:40.235" v="140" actId="931"/>
          <ac:spMkLst>
            <pc:docMk/>
            <pc:sldMk cId="1308136541" sldId="269"/>
            <ac:spMk id="13" creationId="{78320EF3-9ED1-F177-5967-B17CA27C4B57}"/>
          </ac:spMkLst>
        </pc:spChg>
        <pc:spChg chg="add mod">
          <ac:chgData name="nisrinaqonita5@gmail.com" userId="b8c5a2f0d4b4d11c" providerId="LiveId" clId="{3D24918A-3FAD-4FC3-9039-12490EDC6D2F}" dt="2023-01-10T09:31:00.999" v="206" actId="5793"/>
          <ac:spMkLst>
            <pc:docMk/>
            <pc:sldMk cId="1308136541" sldId="269"/>
            <ac:spMk id="17" creationId="{6348B75A-D868-3955-E60B-05283AD116D2}"/>
          </ac:spMkLst>
        </pc:spChg>
        <pc:picChg chg="add del mod">
          <ac:chgData name="nisrinaqonita5@gmail.com" userId="b8c5a2f0d4b4d11c" providerId="LiveId" clId="{3D24918A-3FAD-4FC3-9039-12490EDC6D2F}" dt="2023-01-10T09:28:17.750" v="137" actId="478"/>
          <ac:picMkLst>
            <pc:docMk/>
            <pc:sldMk cId="1308136541" sldId="269"/>
            <ac:picMk id="6" creationId="{585F02AD-41DA-F9C7-73F1-CC1B02EB8D42}"/>
          </ac:picMkLst>
        </pc:picChg>
        <pc:picChg chg="del">
          <ac:chgData name="nisrinaqonita5@gmail.com" userId="b8c5a2f0d4b4d11c" providerId="LiveId" clId="{3D24918A-3FAD-4FC3-9039-12490EDC6D2F}" dt="2023-01-10T09:27:59.772" v="135" actId="478"/>
          <ac:picMkLst>
            <pc:docMk/>
            <pc:sldMk cId="1308136541" sldId="269"/>
            <ac:picMk id="7" creationId="{3F029830-E9DD-5266-640F-65CC020E3B85}"/>
          </ac:picMkLst>
        </pc:picChg>
        <pc:picChg chg="add del mod">
          <ac:chgData name="nisrinaqonita5@gmail.com" userId="b8c5a2f0d4b4d11c" providerId="LiveId" clId="{3D24918A-3FAD-4FC3-9039-12490EDC6D2F}" dt="2023-01-10T09:28:30.207" v="139" actId="478"/>
          <ac:picMkLst>
            <pc:docMk/>
            <pc:sldMk cId="1308136541" sldId="269"/>
            <ac:picMk id="11" creationId="{021044D1-1C83-4DB1-61BE-0CBF1A5138ED}"/>
          </ac:picMkLst>
        </pc:picChg>
        <pc:picChg chg="add mod">
          <ac:chgData name="nisrinaqonita5@gmail.com" userId="b8c5a2f0d4b4d11c" providerId="LiveId" clId="{3D24918A-3FAD-4FC3-9039-12490EDC6D2F}" dt="2023-01-10T09:28:52.173" v="143" actId="14100"/>
          <ac:picMkLst>
            <pc:docMk/>
            <pc:sldMk cId="1308136541" sldId="269"/>
            <ac:picMk id="15" creationId="{B613880C-18C3-AD03-6D3C-6811CB93C573}"/>
          </ac:picMkLst>
        </pc:picChg>
      </pc:sldChg>
      <pc:sldChg chg="addSp delSp modSp add mod">
        <pc:chgData name="nisrinaqonita5@gmail.com" userId="b8c5a2f0d4b4d11c" providerId="LiveId" clId="{3D24918A-3FAD-4FC3-9039-12490EDC6D2F}" dt="2023-01-10T09:30:44.929" v="189" actId="14100"/>
        <pc:sldMkLst>
          <pc:docMk/>
          <pc:sldMk cId="73792901" sldId="270"/>
        </pc:sldMkLst>
        <pc:spChg chg="mod">
          <ac:chgData name="nisrinaqonita5@gmail.com" userId="b8c5a2f0d4b4d11c" providerId="LiveId" clId="{3D24918A-3FAD-4FC3-9039-12490EDC6D2F}" dt="2023-01-10T09:29:25.354" v="185" actId="5793"/>
          <ac:spMkLst>
            <pc:docMk/>
            <pc:sldMk cId="73792901" sldId="270"/>
            <ac:spMk id="2" creationId="{E5C67866-4168-8182-A1B9-D1AA2A5CF998}"/>
          </ac:spMkLst>
        </pc:spChg>
        <pc:spChg chg="add mod">
          <ac:chgData name="nisrinaqonita5@gmail.com" userId="b8c5a2f0d4b4d11c" providerId="LiveId" clId="{3D24918A-3FAD-4FC3-9039-12490EDC6D2F}" dt="2023-01-10T09:30:35.544" v="186" actId="478"/>
          <ac:spMkLst>
            <pc:docMk/>
            <pc:sldMk cId="73792901" sldId="270"/>
            <ac:spMk id="4" creationId="{ADD121CB-62CA-C49C-1623-A502A6BEF596}"/>
          </ac:spMkLst>
        </pc:spChg>
        <pc:picChg chg="add mod">
          <ac:chgData name="nisrinaqonita5@gmail.com" userId="b8c5a2f0d4b4d11c" providerId="LiveId" clId="{3D24918A-3FAD-4FC3-9039-12490EDC6D2F}" dt="2023-01-10T09:30:44.929" v="189" actId="14100"/>
          <ac:picMkLst>
            <pc:docMk/>
            <pc:sldMk cId="73792901" sldId="270"/>
            <ac:picMk id="5" creationId="{F88A4D98-62D6-D62B-2CDB-AFF66986E72B}"/>
          </ac:picMkLst>
        </pc:picChg>
        <pc:picChg chg="del">
          <ac:chgData name="nisrinaqonita5@gmail.com" userId="b8c5a2f0d4b4d11c" providerId="LiveId" clId="{3D24918A-3FAD-4FC3-9039-12490EDC6D2F}" dt="2023-01-10T09:30:35.544" v="186" actId="478"/>
          <ac:picMkLst>
            <pc:docMk/>
            <pc:sldMk cId="73792901" sldId="270"/>
            <ac:picMk id="7" creationId="{3F029830-E9DD-5266-640F-65CC020E3B85}"/>
          </ac:picMkLst>
        </pc:picChg>
      </pc:sldChg>
      <pc:sldChg chg="addSp delSp modSp new del mod modClrScheme chgLayout">
        <pc:chgData name="nisrinaqonita5@gmail.com" userId="b8c5a2f0d4b4d11c" providerId="LiveId" clId="{3D24918A-3FAD-4FC3-9039-12490EDC6D2F}" dt="2023-01-10T09:32:50.491" v="239" actId="47"/>
        <pc:sldMkLst>
          <pc:docMk/>
          <pc:sldMk cId="2137478537" sldId="271"/>
        </pc:sldMkLst>
        <pc:spChg chg="del mod ord">
          <ac:chgData name="nisrinaqonita5@gmail.com" userId="b8c5a2f0d4b4d11c" providerId="LiveId" clId="{3D24918A-3FAD-4FC3-9039-12490EDC6D2F}" dt="2023-01-10T09:32:14.536" v="220" actId="700"/>
          <ac:spMkLst>
            <pc:docMk/>
            <pc:sldMk cId="2137478537" sldId="271"/>
            <ac:spMk id="2" creationId="{C7B1A62A-25CC-CD33-3040-CE0AC22D0490}"/>
          </ac:spMkLst>
        </pc:spChg>
        <pc:spChg chg="del">
          <ac:chgData name="nisrinaqonita5@gmail.com" userId="b8c5a2f0d4b4d11c" providerId="LiveId" clId="{3D24918A-3FAD-4FC3-9039-12490EDC6D2F}" dt="2023-01-10T09:32:14.536" v="220" actId="700"/>
          <ac:spMkLst>
            <pc:docMk/>
            <pc:sldMk cId="2137478537" sldId="271"/>
            <ac:spMk id="3" creationId="{CD794AB0-B300-6796-F453-4E3B494AE13A}"/>
          </ac:spMkLst>
        </pc:spChg>
        <pc:spChg chg="add mod ord">
          <ac:chgData name="nisrinaqonita5@gmail.com" userId="b8c5a2f0d4b4d11c" providerId="LiveId" clId="{3D24918A-3FAD-4FC3-9039-12490EDC6D2F}" dt="2023-01-10T09:32:26.431" v="235" actId="122"/>
          <ac:spMkLst>
            <pc:docMk/>
            <pc:sldMk cId="2137478537" sldId="271"/>
            <ac:spMk id="4" creationId="{A1224668-92DB-8700-79D7-A6A4A894EB9B}"/>
          </ac:spMkLst>
        </pc:spChg>
      </pc:sldChg>
      <pc:sldChg chg="modSp add mod ord">
        <pc:chgData name="nisrinaqonita5@gmail.com" userId="b8c5a2f0d4b4d11c" providerId="LiveId" clId="{3D24918A-3FAD-4FC3-9039-12490EDC6D2F}" dt="2023-01-10T09:34:01.842" v="321" actId="20577"/>
        <pc:sldMkLst>
          <pc:docMk/>
          <pc:sldMk cId="3058693351" sldId="272"/>
        </pc:sldMkLst>
        <pc:spChg chg="mod">
          <ac:chgData name="nisrinaqonita5@gmail.com" userId="b8c5a2f0d4b4d11c" providerId="LiveId" clId="{3D24918A-3FAD-4FC3-9039-12490EDC6D2F}" dt="2023-01-10T09:33:21.560" v="277" actId="122"/>
          <ac:spMkLst>
            <pc:docMk/>
            <pc:sldMk cId="3058693351" sldId="272"/>
            <ac:spMk id="2" creationId="{520BC23F-E3FE-2C6D-BF68-C57284BAE3AD}"/>
          </ac:spMkLst>
        </pc:spChg>
        <pc:spChg chg="mod">
          <ac:chgData name="nisrinaqonita5@gmail.com" userId="b8c5a2f0d4b4d11c" providerId="LiveId" clId="{3D24918A-3FAD-4FC3-9039-12490EDC6D2F}" dt="2023-01-10T09:34:01.842" v="321" actId="20577"/>
          <ac:spMkLst>
            <pc:docMk/>
            <pc:sldMk cId="3058693351" sldId="272"/>
            <ac:spMk id="3" creationId="{9241EF90-7610-9D11-CB4D-343BD17A4F81}"/>
          </ac:spMkLst>
        </pc:spChg>
      </pc:sldChg>
    </pc:docChg>
  </pc:docChgLst>
</pc:chgInfo>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681289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76A8EB-DBD6-4B13-A6FB-1E30FB9790D7}" type="datetimeFigureOut">
              <a:rPr lang="en-ID" smtClean="0"/>
              <a:t>10/01/2023</a:t>
            </a:fld>
            <a:endParaRPr lang="en-ID"/>
          </a:p>
        </p:txBody>
      </p:sp>
      <p:sp>
        <p:nvSpPr>
          <p:cNvPr id="6" name="Footer Placeholder 5"/>
          <p:cNvSpPr>
            <a:spLocks noGrp="1"/>
          </p:cNvSpPr>
          <p:nvPr>
            <p:ph type="ftr" sz="quarter" idx="11"/>
          </p:nvPr>
        </p:nvSpPr>
        <p:spPr/>
        <p:txBody>
          <a:bodyPr/>
          <a:lstStyle/>
          <a:p>
            <a:endParaRPr lang="en-ID"/>
          </a:p>
        </p:txBody>
      </p:sp>
      <p:sp>
        <p:nvSpPr>
          <p:cNvPr id="7" name="Slide Number Placeholder 6"/>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22453932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15023618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6991965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12436364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4"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18177371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4"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18786499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26131331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1319267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8946095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4"/>
          <p:cNvSpPr>
            <a:spLocks noGrp="1"/>
          </p:cNvSpPr>
          <p:nvPr>
            <p:ph type="ftr" sz="quarter" idx="11"/>
          </p:nvPr>
        </p:nvSpPr>
        <p:spPr/>
        <p:txBody>
          <a:bodyPr/>
          <a:lstStyle/>
          <a:p>
            <a:endParaRPr lang="en-ID"/>
          </a:p>
        </p:txBody>
      </p:sp>
      <p:sp>
        <p:nvSpPr>
          <p:cNvPr id="6" name="Slide Number Placeholder 5"/>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28453796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76A8EB-DBD6-4B13-A6FB-1E30FB9790D7}" type="datetimeFigureOut">
              <a:rPr lang="en-ID" smtClean="0"/>
              <a:t>10/01/2023</a:t>
            </a:fld>
            <a:endParaRPr lang="en-ID"/>
          </a:p>
        </p:txBody>
      </p:sp>
      <p:sp>
        <p:nvSpPr>
          <p:cNvPr id="6" name="Footer Placeholder 5"/>
          <p:cNvSpPr>
            <a:spLocks noGrp="1"/>
          </p:cNvSpPr>
          <p:nvPr>
            <p:ph type="ftr" sz="quarter" idx="11"/>
          </p:nvPr>
        </p:nvSpPr>
        <p:spPr/>
        <p:txBody>
          <a:bodyPr/>
          <a:lstStyle/>
          <a:p>
            <a:endParaRPr lang="en-ID"/>
          </a:p>
        </p:txBody>
      </p:sp>
      <p:sp>
        <p:nvSpPr>
          <p:cNvPr id="7" name="Slide Number Placeholder 6"/>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24755436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476A8EB-DBD6-4B13-A6FB-1E30FB9790D7}" type="datetimeFigureOut">
              <a:rPr lang="en-ID" smtClean="0"/>
              <a:t>10/01/2023</a:t>
            </a:fld>
            <a:endParaRPr lang="en-ID"/>
          </a:p>
        </p:txBody>
      </p:sp>
      <p:sp>
        <p:nvSpPr>
          <p:cNvPr id="8" name="Footer Placeholder 7"/>
          <p:cNvSpPr>
            <a:spLocks noGrp="1"/>
          </p:cNvSpPr>
          <p:nvPr>
            <p:ph type="ftr" sz="quarter" idx="11"/>
          </p:nvPr>
        </p:nvSpPr>
        <p:spPr/>
        <p:txBody>
          <a:bodyPr/>
          <a:lstStyle/>
          <a:p>
            <a:endParaRPr lang="en-ID"/>
          </a:p>
        </p:txBody>
      </p:sp>
      <p:sp>
        <p:nvSpPr>
          <p:cNvPr id="9" name="Slide Number Placeholder 8"/>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924140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3"/>
          <p:cNvSpPr>
            <a:spLocks noGrp="1"/>
          </p:cNvSpPr>
          <p:nvPr>
            <p:ph type="ftr" sz="quarter" idx="11"/>
          </p:nvPr>
        </p:nvSpPr>
        <p:spPr/>
        <p:txBody>
          <a:bodyPr/>
          <a:lstStyle/>
          <a:p>
            <a:endParaRPr lang="en-ID"/>
          </a:p>
        </p:txBody>
      </p:sp>
      <p:sp>
        <p:nvSpPr>
          <p:cNvPr id="6" name="Slide Number Placeholder 4"/>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3891772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2"/>
          <p:cNvSpPr>
            <a:spLocks noGrp="1"/>
          </p:cNvSpPr>
          <p:nvPr>
            <p:ph type="ftr" sz="quarter" idx="11"/>
          </p:nvPr>
        </p:nvSpPr>
        <p:spPr/>
        <p:txBody>
          <a:bodyPr/>
          <a:lstStyle/>
          <a:p>
            <a:endParaRPr lang="en-ID"/>
          </a:p>
        </p:txBody>
      </p:sp>
      <p:sp>
        <p:nvSpPr>
          <p:cNvPr id="6" name="Slide Number Placeholder 3"/>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2222927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F476A8EB-DBD6-4B13-A6FB-1E30FB9790D7}" type="datetimeFigureOut">
              <a:rPr lang="en-ID" smtClean="0"/>
              <a:t>10/01/2023</a:t>
            </a:fld>
            <a:endParaRPr lang="en-ID"/>
          </a:p>
        </p:txBody>
      </p:sp>
      <p:sp>
        <p:nvSpPr>
          <p:cNvPr id="5" name="Footer Placeholder 5"/>
          <p:cNvSpPr>
            <a:spLocks noGrp="1"/>
          </p:cNvSpPr>
          <p:nvPr>
            <p:ph type="ftr" sz="quarter" idx="11"/>
          </p:nvPr>
        </p:nvSpPr>
        <p:spPr/>
        <p:txBody>
          <a:bodyPr/>
          <a:lstStyle/>
          <a:p>
            <a:endParaRPr lang="en-ID"/>
          </a:p>
        </p:txBody>
      </p:sp>
      <p:sp>
        <p:nvSpPr>
          <p:cNvPr id="6" name="Slide Number Placeholder 6"/>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2786351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476A8EB-DBD6-4B13-A6FB-1E30FB9790D7}" type="datetimeFigureOut">
              <a:rPr lang="en-ID" smtClean="0"/>
              <a:t>10/01/2023</a:t>
            </a:fld>
            <a:endParaRPr lang="en-ID"/>
          </a:p>
        </p:txBody>
      </p:sp>
      <p:sp>
        <p:nvSpPr>
          <p:cNvPr id="6" name="Footer Placeholder 5"/>
          <p:cNvSpPr>
            <a:spLocks noGrp="1"/>
          </p:cNvSpPr>
          <p:nvPr>
            <p:ph type="ftr" sz="quarter" idx="11"/>
          </p:nvPr>
        </p:nvSpPr>
        <p:spPr/>
        <p:txBody>
          <a:bodyPr/>
          <a:lstStyle/>
          <a:p>
            <a:endParaRPr lang="en-ID"/>
          </a:p>
        </p:txBody>
      </p:sp>
      <p:sp>
        <p:nvSpPr>
          <p:cNvPr id="7" name="Slide Number Placeholder 6"/>
          <p:cNvSpPr>
            <a:spLocks noGrp="1"/>
          </p:cNvSpPr>
          <p:nvPr>
            <p:ph type="sldNum" sz="quarter" idx="12"/>
          </p:nvPr>
        </p:nvSpPr>
        <p:spPr/>
        <p:txBody>
          <a:bodyPr/>
          <a:lstStyle/>
          <a:p>
            <a:fld id="{EB6B2430-7C68-4094-87F9-16E55DFDB660}" type="slidenum">
              <a:rPr lang="en-ID" smtClean="0"/>
              <a:t>‹#›</a:t>
            </a:fld>
            <a:endParaRPr lang="en-ID"/>
          </a:p>
        </p:txBody>
      </p:sp>
    </p:spTree>
    <p:extLst>
      <p:ext uri="{BB962C8B-B14F-4D97-AF65-F5344CB8AC3E}">
        <p14:creationId xmlns:p14="http://schemas.microsoft.com/office/powerpoint/2010/main" val="39548285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476A8EB-DBD6-4B13-A6FB-1E30FB9790D7}" type="datetimeFigureOut">
              <a:rPr lang="en-ID" smtClean="0"/>
              <a:t>10/01/2023</a:t>
            </a:fld>
            <a:endParaRPr lang="en-ID"/>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D"/>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B6B2430-7C68-4094-87F9-16E55DFDB660}" type="slidenum">
              <a:rPr lang="en-ID" smtClean="0"/>
              <a:t>‹#›</a:t>
            </a:fld>
            <a:endParaRPr lang="en-ID"/>
          </a:p>
        </p:txBody>
      </p:sp>
    </p:spTree>
    <p:extLst>
      <p:ext uri="{BB962C8B-B14F-4D97-AF65-F5344CB8AC3E}">
        <p14:creationId xmlns:p14="http://schemas.microsoft.com/office/powerpoint/2010/main" val="39109109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BC23F-E3FE-2C6D-BF68-C57284BAE3AD}"/>
              </a:ext>
            </a:extLst>
          </p:cNvPr>
          <p:cNvSpPr>
            <a:spLocks noGrp="1"/>
          </p:cNvSpPr>
          <p:nvPr>
            <p:ph type="ctrTitle"/>
          </p:nvPr>
        </p:nvSpPr>
        <p:spPr>
          <a:xfrm>
            <a:off x="1524000" y="1587446"/>
            <a:ext cx="9144000" cy="853582"/>
          </a:xfrm>
        </p:spPr>
        <p:txBody>
          <a:bodyPr>
            <a:noAutofit/>
          </a:bodyPr>
          <a:lstStyle/>
          <a:p>
            <a:r>
              <a:rPr lang="en-US" sz="6000" dirty="0"/>
              <a:t>PROJECT UAS </a:t>
            </a:r>
            <a:br>
              <a:rPr lang="en-US" sz="6000" dirty="0"/>
            </a:br>
            <a:r>
              <a:rPr lang="en-US" sz="6000" dirty="0"/>
              <a:t>PEMROGRAMAN WEB</a:t>
            </a:r>
            <a:endParaRPr lang="en-ID" sz="6000" dirty="0"/>
          </a:p>
        </p:txBody>
      </p:sp>
      <p:sp>
        <p:nvSpPr>
          <p:cNvPr id="3" name="Subtitle 2">
            <a:extLst>
              <a:ext uri="{FF2B5EF4-FFF2-40B4-BE49-F238E27FC236}">
                <a16:creationId xmlns:a16="http://schemas.microsoft.com/office/drawing/2014/main" id="{9241EF90-7610-9D11-CB4D-343BD17A4F81}"/>
              </a:ext>
            </a:extLst>
          </p:cNvPr>
          <p:cNvSpPr>
            <a:spLocks noGrp="1"/>
          </p:cNvSpPr>
          <p:nvPr>
            <p:ph type="subTitle" idx="1"/>
          </p:nvPr>
        </p:nvSpPr>
        <p:spPr>
          <a:xfrm>
            <a:off x="1524000" y="2270234"/>
            <a:ext cx="9144000" cy="3216166"/>
          </a:xfrm>
        </p:spPr>
        <p:txBody>
          <a:bodyPr>
            <a:normAutofit/>
          </a:bodyPr>
          <a:lstStyle/>
          <a:p>
            <a:endParaRPr lang="en-US" sz="3600" dirty="0"/>
          </a:p>
          <a:p>
            <a:r>
              <a:rPr lang="en-US" sz="4000" dirty="0"/>
              <a:t>KELOMPOK 2</a:t>
            </a:r>
          </a:p>
          <a:p>
            <a:pPr marL="571500" indent="-571500">
              <a:buFont typeface="Wingdings" panose="05000000000000000000" pitchFamily="2" charset="2"/>
              <a:buChar char="v"/>
            </a:pPr>
            <a:r>
              <a:rPr lang="en-US" sz="4000" dirty="0"/>
              <a:t>NISRINA QONITA</a:t>
            </a:r>
          </a:p>
          <a:p>
            <a:pPr marL="571500" indent="-571500">
              <a:buFont typeface="Wingdings" panose="05000000000000000000" pitchFamily="2" charset="2"/>
              <a:buChar char="v"/>
            </a:pPr>
            <a:r>
              <a:rPr lang="en-US" sz="4000" dirty="0"/>
              <a:t>RAIHAN FAREL</a:t>
            </a:r>
            <a:endParaRPr lang="en-ID" sz="4000" dirty="0"/>
          </a:p>
        </p:txBody>
      </p:sp>
    </p:spTree>
    <p:extLst>
      <p:ext uri="{BB962C8B-B14F-4D97-AF65-F5344CB8AC3E}">
        <p14:creationId xmlns:p14="http://schemas.microsoft.com/office/powerpoint/2010/main" val="28902361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BC23F-E3FE-2C6D-BF68-C57284BAE3AD}"/>
              </a:ext>
            </a:extLst>
          </p:cNvPr>
          <p:cNvSpPr>
            <a:spLocks noGrp="1"/>
          </p:cNvSpPr>
          <p:nvPr>
            <p:ph type="ctrTitle"/>
          </p:nvPr>
        </p:nvSpPr>
        <p:spPr>
          <a:xfrm>
            <a:off x="1524000" y="1587446"/>
            <a:ext cx="9144000" cy="853582"/>
          </a:xfrm>
        </p:spPr>
        <p:txBody>
          <a:bodyPr>
            <a:noAutofit/>
          </a:bodyPr>
          <a:lstStyle/>
          <a:p>
            <a:pPr algn="ctr"/>
            <a:r>
              <a:rPr lang="en-US" sz="6000" dirty="0"/>
              <a:t>TERIMAKASIH</a:t>
            </a:r>
            <a:endParaRPr lang="en-ID" sz="6000" dirty="0"/>
          </a:p>
        </p:txBody>
      </p:sp>
      <p:sp>
        <p:nvSpPr>
          <p:cNvPr id="3" name="Subtitle 2">
            <a:extLst>
              <a:ext uri="{FF2B5EF4-FFF2-40B4-BE49-F238E27FC236}">
                <a16:creationId xmlns:a16="http://schemas.microsoft.com/office/drawing/2014/main" id="{9241EF90-7610-9D11-CB4D-343BD17A4F81}"/>
              </a:ext>
            </a:extLst>
          </p:cNvPr>
          <p:cNvSpPr>
            <a:spLocks noGrp="1"/>
          </p:cNvSpPr>
          <p:nvPr>
            <p:ph type="subTitle" idx="1"/>
          </p:nvPr>
        </p:nvSpPr>
        <p:spPr>
          <a:xfrm>
            <a:off x="1524000" y="2270234"/>
            <a:ext cx="9144000" cy="3216166"/>
          </a:xfrm>
        </p:spPr>
        <p:txBody>
          <a:bodyPr>
            <a:normAutofit/>
          </a:bodyPr>
          <a:lstStyle/>
          <a:p>
            <a:endParaRPr lang="en-US" sz="3600" dirty="0"/>
          </a:p>
          <a:p>
            <a:r>
              <a:rPr lang="en-US" sz="3600" dirty="0"/>
              <a:t>PRESENTED BY :</a:t>
            </a:r>
            <a:endParaRPr lang="en-US" sz="4000" dirty="0"/>
          </a:p>
          <a:p>
            <a:pPr marL="571500" indent="-571500">
              <a:buFont typeface="Wingdings" panose="05000000000000000000" pitchFamily="2" charset="2"/>
              <a:buChar char="v"/>
            </a:pPr>
            <a:r>
              <a:rPr lang="en-US" sz="4000" dirty="0"/>
              <a:t>NISRINA QONITA</a:t>
            </a:r>
          </a:p>
          <a:p>
            <a:pPr marL="571500" indent="-571500">
              <a:buFont typeface="Wingdings" panose="05000000000000000000" pitchFamily="2" charset="2"/>
              <a:buChar char="v"/>
            </a:pPr>
            <a:r>
              <a:rPr lang="en-US" sz="4000" dirty="0"/>
              <a:t>RAIHAN FAREL</a:t>
            </a:r>
            <a:endParaRPr lang="en-ID" sz="4000" dirty="0"/>
          </a:p>
        </p:txBody>
      </p:sp>
    </p:spTree>
    <p:extLst>
      <p:ext uri="{BB962C8B-B14F-4D97-AF65-F5344CB8AC3E}">
        <p14:creationId xmlns:p14="http://schemas.microsoft.com/office/powerpoint/2010/main" val="3058693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F696D-A244-CE76-FC38-B775E84E3E09}"/>
              </a:ext>
            </a:extLst>
          </p:cNvPr>
          <p:cNvSpPr>
            <a:spLocks noGrp="1"/>
          </p:cNvSpPr>
          <p:nvPr>
            <p:ph type="title"/>
          </p:nvPr>
        </p:nvSpPr>
        <p:spPr>
          <a:xfrm>
            <a:off x="838200" y="281043"/>
            <a:ext cx="8841828" cy="780502"/>
          </a:xfrm>
        </p:spPr>
        <p:txBody>
          <a:bodyPr>
            <a:normAutofit/>
          </a:bodyPr>
          <a:lstStyle/>
          <a:p>
            <a:r>
              <a:rPr lang="en-US" sz="3200" dirty="0"/>
              <a:t>PENGERTIAN PEMROGRAMAN WEB BASED</a:t>
            </a:r>
            <a:endParaRPr lang="en-ID" sz="3200" dirty="0"/>
          </a:p>
        </p:txBody>
      </p:sp>
      <p:sp>
        <p:nvSpPr>
          <p:cNvPr id="3" name="Content Placeholder 2">
            <a:extLst>
              <a:ext uri="{FF2B5EF4-FFF2-40B4-BE49-F238E27FC236}">
                <a16:creationId xmlns:a16="http://schemas.microsoft.com/office/drawing/2014/main" id="{1DBA320D-B8C6-1357-E537-0EBBC5572F66}"/>
              </a:ext>
            </a:extLst>
          </p:cNvPr>
          <p:cNvSpPr>
            <a:spLocks noGrp="1"/>
          </p:cNvSpPr>
          <p:nvPr>
            <p:ph idx="1"/>
          </p:nvPr>
        </p:nvSpPr>
        <p:spPr>
          <a:xfrm>
            <a:off x="488730" y="1061546"/>
            <a:ext cx="11214539" cy="4225158"/>
          </a:xfrm>
        </p:spPr>
        <p:txBody>
          <a:bodyPr>
            <a:noAutofit/>
          </a:bodyPr>
          <a:lstStyle/>
          <a:p>
            <a:pPr marL="0" indent="0" algn="l">
              <a:lnSpc>
                <a:spcPct val="120000"/>
              </a:lnSpc>
              <a:buNone/>
            </a:pPr>
            <a:r>
              <a:rPr lang="id-ID" sz="2400" b="0" i="0" noProof="1">
                <a:effectLst/>
                <a:latin typeface="Merriweather" panose="020B0604020202020204" pitchFamily="2" charset="0"/>
              </a:rPr>
              <a:t>web based application atau aplikasi web adalah sebuah program yang bisa diakses dengan mudah melalui web browser. Program tersebut disimpan pada sebuah web server yang nantinya akan ditampilkan dalam bentuk sebuah situs website. </a:t>
            </a:r>
            <a:r>
              <a:rPr lang="id-ID" sz="2400" b="0" i="0" noProof="1">
                <a:effectLst/>
                <a:latin typeface="Merriweather" panose="00000500000000000000" pitchFamily="2" charset="0"/>
              </a:rPr>
              <a:t>Umumnya, aplikasi berbasis web tidak membutuhkan banyak sumber daya dari sisi perangkat keras maupun lunak dibandingkan dengan aplikasi berbasis desktop maupun ponsel.</a:t>
            </a:r>
          </a:p>
          <a:p>
            <a:pPr marL="0" indent="0" algn="l">
              <a:lnSpc>
                <a:spcPct val="120000"/>
              </a:lnSpc>
              <a:buNone/>
            </a:pPr>
            <a:r>
              <a:rPr lang="id-ID" sz="2400" b="0" i="0" noProof="1">
                <a:effectLst/>
                <a:latin typeface="Merriweather" panose="00000500000000000000" pitchFamily="2" charset="0"/>
              </a:rPr>
              <a:t>Dengan aplikasi web, pengguna tidak perlu memasang software tambahan pada perangkat. Pengguna hanya perlu  internet dan web browser untuk mengaksesnya.</a:t>
            </a:r>
          </a:p>
          <a:p>
            <a:pPr marL="0" indent="0" algn="l">
              <a:lnSpc>
                <a:spcPct val="120000"/>
              </a:lnSpc>
              <a:buNone/>
            </a:pPr>
            <a:r>
              <a:rPr lang="id-ID" sz="2400" b="0" i="0" noProof="1">
                <a:effectLst/>
                <a:latin typeface="Merriweather" panose="00000500000000000000" pitchFamily="2" charset="0"/>
              </a:rPr>
              <a:t>Saat ini, aplikasi web bisa digunakan untuk berbagai macam kegunaan. Aplikasi Web umumnya digunakan untuk online payment, online ticketing, toko e-commerce, dan lain-lain.</a:t>
            </a:r>
          </a:p>
        </p:txBody>
      </p:sp>
    </p:spTree>
    <p:extLst>
      <p:ext uri="{BB962C8B-B14F-4D97-AF65-F5344CB8AC3E}">
        <p14:creationId xmlns:p14="http://schemas.microsoft.com/office/powerpoint/2010/main" val="27538292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11935-8066-48FA-EA92-12B30EEF2C9E}"/>
              </a:ext>
            </a:extLst>
          </p:cNvPr>
          <p:cNvSpPr>
            <a:spLocks noGrp="1"/>
          </p:cNvSpPr>
          <p:nvPr>
            <p:ph type="title"/>
          </p:nvPr>
        </p:nvSpPr>
        <p:spPr>
          <a:xfrm>
            <a:off x="760745" y="284553"/>
            <a:ext cx="8257132" cy="703419"/>
          </a:xfrm>
        </p:spPr>
        <p:txBody>
          <a:bodyPr/>
          <a:lstStyle/>
          <a:p>
            <a:r>
              <a:rPr lang="en-US" sz="4000" dirty="0"/>
              <a:t>PENGERTIAN MARKETPLACE</a:t>
            </a:r>
            <a:endParaRPr lang="en-ID" sz="4000" dirty="0"/>
          </a:p>
        </p:txBody>
      </p:sp>
      <p:sp>
        <p:nvSpPr>
          <p:cNvPr id="3" name="Content Placeholder 2">
            <a:extLst>
              <a:ext uri="{FF2B5EF4-FFF2-40B4-BE49-F238E27FC236}">
                <a16:creationId xmlns:a16="http://schemas.microsoft.com/office/drawing/2014/main" id="{FD754635-92B1-EEF5-234B-3A4C6CBF24A6}"/>
              </a:ext>
            </a:extLst>
          </p:cNvPr>
          <p:cNvSpPr>
            <a:spLocks noGrp="1"/>
          </p:cNvSpPr>
          <p:nvPr>
            <p:ph idx="1"/>
          </p:nvPr>
        </p:nvSpPr>
        <p:spPr>
          <a:xfrm>
            <a:off x="272143" y="1197429"/>
            <a:ext cx="11658599" cy="5540828"/>
          </a:xfrm>
        </p:spPr>
        <p:txBody>
          <a:bodyPr>
            <a:normAutofit/>
          </a:bodyPr>
          <a:lstStyle/>
          <a:p>
            <a:pPr marL="0" indent="0" algn="l">
              <a:buNone/>
            </a:pPr>
            <a:r>
              <a:rPr lang="id-ID" sz="2650" b="0" i="0" noProof="1">
                <a:effectLst/>
                <a:latin typeface="Muli"/>
              </a:rPr>
              <a:t>Perusahaan </a:t>
            </a:r>
            <a:r>
              <a:rPr lang="id-ID" sz="2650" b="0" i="1" noProof="1">
                <a:effectLst/>
                <a:latin typeface="Muli"/>
              </a:rPr>
              <a:t>marketplace </a:t>
            </a:r>
            <a:r>
              <a:rPr lang="id-ID" sz="2650" b="0" i="0" noProof="1">
                <a:effectLst/>
                <a:latin typeface="Muli"/>
              </a:rPr>
              <a:t>adalah penyedia </a:t>
            </a:r>
            <a:r>
              <a:rPr lang="id-ID" sz="2650" b="0" i="1" noProof="1">
                <a:effectLst/>
                <a:latin typeface="Muli"/>
              </a:rPr>
              <a:t>platform </a:t>
            </a:r>
            <a:r>
              <a:rPr lang="id-ID" sz="2650" b="0" i="0" noProof="1">
                <a:effectLst/>
                <a:latin typeface="Muli"/>
              </a:rPr>
              <a:t>sebagai tempat bertemunya penjual dan pembeli. Dua pihak bisa bertransaksi di dalam </a:t>
            </a:r>
            <a:r>
              <a:rPr lang="id-ID" sz="2650" b="0" i="1" noProof="1">
                <a:effectLst/>
                <a:latin typeface="Muli"/>
              </a:rPr>
              <a:t>marketplace </a:t>
            </a:r>
            <a:r>
              <a:rPr lang="id-ID" sz="2650" b="0" i="0" noProof="1">
                <a:effectLst/>
                <a:latin typeface="Muli"/>
              </a:rPr>
              <a:t>tersebut dan perusahaan mengambil keuntungan melalui komisi dari setiap penjualan.</a:t>
            </a:r>
          </a:p>
          <a:p>
            <a:pPr marL="0" indent="0" algn="l">
              <a:buNone/>
            </a:pPr>
            <a:r>
              <a:rPr lang="id-ID" sz="2650" b="0" i="0" noProof="1">
                <a:effectLst/>
                <a:latin typeface="Muli"/>
              </a:rPr>
              <a:t>tugas perusahaan </a:t>
            </a:r>
            <a:r>
              <a:rPr lang="id-ID" sz="2650" b="0" i="1" noProof="1">
                <a:effectLst/>
                <a:latin typeface="Muli"/>
              </a:rPr>
              <a:t>marketplace </a:t>
            </a:r>
            <a:r>
              <a:rPr lang="id-ID" sz="2650" b="0" i="0" noProof="1">
                <a:effectLst/>
                <a:latin typeface="Muli"/>
              </a:rPr>
              <a:t>hanya sebagai penyedia tempat bagi para penjual yang ingin berjualan dan para pembeli yang </a:t>
            </a:r>
            <a:r>
              <a:rPr lang="id-ID" sz="2700" b="0" i="0" noProof="1">
                <a:effectLst/>
                <a:latin typeface="Muli"/>
              </a:rPr>
              <a:t>mencari</a:t>
            </a:r>
            <a:r>
              <a:rPr lang="id-ID" sz="2650" b="0" i="0" noProof="1">
                <a:effectLst/>
                <a:latin typeface="Muli"/>
              </a:rPr>
              <a:t> produk dengan transaksi mudah dan cepat. </a:t>
            </a:r>
          </a:p>
          <a:p>
            <a:pPr marL="0" indent="0" algn="l">
              <a:buNone/>
            </a:pPr>
            <a:r>
              <a:rPr lang="id-ID" sz="2650" b="0" i="0" noProof="1">
                <a:effectLst/>
                <a:latin typeface="Muli"/>
              </a:rPr>
              <a:t>Jika pembeli tertarik untuk membeli, transaksi akan diatur oleh </a:t>
            </a:r>
            <a:r>
              <a:rPr lang="id-ID" sz="2650" b="0" i="1" noProof="1">
                <a:effectLst/>
                <a:latin typeface="Muli"/>
              </a:rPr>
              <a:t>marketplace, </a:t>
            </a:r>
            <a:r>
              <a:rPr lang="id-ID" sz="2650" b="0" i="0" noProof="1">
                <a:effectLst/>
                <a:latin typeface="Muli"/>
              </a:rPr>
              <a:t>mulai dari pembayaran hingga pengiriman barangnya sampai ke tangan konsumen.</a:t>
            </a:r>
          </a:p>
          <a:p>
            <a:pPr marL="0" indent="0" algn="l">
              <a:buNone/>
            </a:pPr>
            <a:r>
              <a:rPr lang="id-ID" sz="2650" b="0" i="0" noProof="1">
                <a:effectLst/>
                <a:latin typeface="Muli"/>
              </a:rPr>
              <a:t>Platform untuk sebuah </a:t>
            </a:r>
            <a:r>
              <a:rPr lang="id-ID" sz="2650" b="0" i="1" noProof="1">
                <a:effectLst/>
                <a:latin typeface="Muli"/>
              </a:rPr>
              <a:t>marketplace </a:t>
            </a:r>
            <a:r>
              <a:rPr lang="id-ID" sz="2650" b="0" i="0" noProof="1">
                <a:effectLst/>
                <a:latin typeface="Muli"/>
              </a:rPr>
              <a:t>bisa berbentuk aplikasi atau website. Semua operasional di dalam </a:t>
            </a:r>
            <a:r>
              <a:rPr lang="id-ID" sz="2650" b="0" i="1" noProof="1">
                <a:effectLst/>
                <a:latin typeface="Muli"/>
              </a:rPr>
              <a:t>marketplace </a:t>
            </a:r>
            <a:r>
              <a:rPr lang="id-ID" sz="2650" b="0" i="0" noProof="1">
                <a:effectLst/>
                <a:latin typeface="Muli"/>
              </a:rPr>
              <a:t>termasuk pengelolaan website hingga metoda pembayaran</a:t>
            </a:r>
          </a:p>
          <a:p>
            <a:pPr marL="0" indent="0">
              <a:buNone/>
            </a:pPr>
            <a:endParaRPr lang="en-ID" dirty="0"/>
          </a:p>
        </p:txBody>
      </p:sp>
    </p:spTree>
    <p:extLst>
      <p:ext uri="{BB962C8B-B14F-4D97-AF65-F5344CB8AC3E}">
        <p14:creationId xmlns:p14="http://schemas.microsoft.com/office/powerpoint/2010/main" val="28038671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67866-4168-8182-A1B9-D1AA2A5CF998}"/>
              </a:ext>
            </a:extLst>
          </p:cNvPr>
          <p:cNvSpPr>
            <a:spLocks noGrp="1"/>
          </p:cNvSpPr>
          <p:nvPr>
            <p:ph type="title"/>
          </p:nvPr>
        </p:nvSpPr>
        <p:spPr>
          <a:xfrm>
            <a:off x="635225" y="293915"/>
            <a:ext cx="5210404" cy="751114"/>
          </a:xfrm>
        </p:spPr>
        <p:txBody>
          <a:bodyPr/>
          <a:lstStyle/>
          <a:p>
            <a:r>
              <a:rPr lang="en-US" dirty="0"/>
              <a:t>CONTOH </a:t>
            </a:r>
            <a:endParaRPr lang="en-ID" dirty="0"/>
          </a:p>
        </p:txBody>
      </p:sp>
      <p:pic>
        <p:nvPicPr>
          <p:cNvPr id="5" name="Content Placeholder 4">
            <a:extLst>
              <a:ext uri="{FF2B5EF4-FFF2-40B4-BE49-F238E27FC236}">
                <a16:creationId xmlns:a16="http://schemas.microsoft.com/office/drawing/2014/main" id="{1B359442-5696-E251-2528-F51E4F4FE3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5084" y="1143000"/>
            <a:ext cx="10492619" cy="5508625"/>
          </a:xfrm>
        </p:spPr>
      </p:pic>
    </p:spTree>
    <p:extLst>
      <p:ext uri="{BB962C8B-B14F-4D97-AF65-F5344CB8AC3E}">
        <p14:creationId xmlns:p14="http://schemas.microsoft.com/office/powerpoint/2010/main" val="2977956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67866-4168-8182-A1B9-D1AA2A5CF998}"/>
              </a:ext>
            </a:extLst>
          </p:cNvPr>
          <p:cNvSpPr>
            <a:spLocks noGrp="1"/>
          </p:cNvSpPr>
          <p:nvPr>
            <p:ph type="title"/>
          </p:nvPr>
        </p:nvSpPr>
        <p:spPr>
          <a:xfrm>
            <a:off x="635224" y="119743"/>
            <a:ext cx="5210404" cy="751114"/>
          </a:xfrm>
        </p:spPr>
        <p:txBody>
          <a:bodyPr/>
          <a:lstStyle/>
          <a:p>
            <a:r>
              <a:rPr lang="en-US" dirty="0"/>
              <a:t>Products </a:t>
            </a:r>
            <a:endParaRPr lang="en-ID" dirty="0"/>
          </a:p>
        </p:txBody>
      </p:sp>
      <p:pic>
        <p:nvPicPr>
          <p:cNvPr id="7" name="Content Placeholder 6">
            <a:extLst>
              <a:ext uri="{FF2B5EF4-FFF2-40B4-BE49-F238E27FC236}">
                <a16:creationId xmlns:a16="http://schemas.microsoft.com/office/drawing/2014/main" id="{9085DEB9-442F-8563-F3BD-3B9ECA7D38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0961" y="916356"/>
            <a:ext cx="11089335" cy="5821901"/>
          </a:xfrm>
        </p:spPr>
      </p:pic>
    </p:spTree>
    <p:extLst>
      <p:ext uri="{BB962C8B-B14F-4D97-AF65-F5344CB8AC3E}">
        <p14:creationId xmlns:p14="http://schemas.microsoft.com/office/powerpoint/2010/main" val="922123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67866-4168-8182-A1B9-D1AA2A5CF998}"/>
              </a:ext>
            </a:extLst>
          </p:cNvPr>
          <p:cNvSpPr>
            <a:spLocks noGrp="1"/>
          </p:cNvSpPr>
          <p:nvPr>
            <p:ph type="title"/>
          </p:nvPr>
        </p:nvSpPr>
        <p:spPr>
          <a:xfrm>
            <a:off x="635225" y="293915"/>
            <a:ext cx="6875918" cy="751114"/>
          </a:xfrm>
        </p:spPr>
        <p:txBody>
          <a:bodyPr/>
          <a:lstStyle/>
          <a:p>
            <a:r>
              <a:rPr lang="en-US" dirty="0"/>
              <a:t>Product disc up to 50 %</a:t>
            </a:r>
            <a:endParaRPr lang="en-ID" dirty="0"/>
          </a:p>
        </p:txBody>
      </p:sp>
      <p:pic>
        <p:nvPicPr>
          <p:cNvPr id="7" name="Content Placeholder 6">
            <a:extLst>
              <a:ext uri="{FF2B5EF4-FFF2-40B4-BE49-F238E27FC236}">
                <a16:creationId xmlns:a16="http://schemas.microsoft.com/office/drawing/2014/main" id="{3F029830-E9DD-5266-640F-65CC020E3B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79200" y="1229591"/>
            <a:ext cx="9932858" cy="5214751"/>
          </a:xfrm>
        </p:spPr>
      </p:pic>
    </p:spTree>
    <p:extLst>
      <p:ext uri="{BB962C8B-B14F-4D97-AF65-F5344CB8AC3E}">
        <p14:creationId xmlns:p14="http://schemas.microsoft.com/office/powerpoint/2010/main" val="4271322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Content Placeholder 14">
            <a:extLst>
              <a:ext uri="{FF2B5EF4-FFF2-40B4-BE49-F238E27FC236}">
                <a16:creationId xmlns:a16="http://schemas.microsoft.com/office/drawing/2014/main" id="{B613880C-18C3-AD03-6D3C-6811CB93C5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86543" y="1276350"/>
            <a:ext cx="9470571" cy="4972050"/>
          </a:xfrm>
        </p:spPr>
      </p:pic>
      <p:sp>
        <p:nvSpPr>
          <p:cNvPr id="17" name="Title 16">
            <a:extLst>
              <a:ext uri="{FF2B5EF4-FFF2-40B4-BE49-F238E27FC236}">
                <a16:creationId xmlns:a16="http://schemas.microsoft.com/office/drawing/2014/main" id="{6348B75A-D868-3955-E60B-05283AD116D2}"/>
              </a:ext>
            </a:extLst>
          </p:cNvPr>
          <p:cNvSpPr>
            <a:spLocks noGrp="1"/>
          </p:cNvSpPr>
          <p:nvPr>
            <p:ph type="title"/>
          </p:nvPr>
        </p:nvSpPr>
        <p:spPr/>
        <p:txBody>
          <a:bodyPr/>
          <a:lstStyle/>
          <a:p>
            <a:r>
              <a:rPr lang="en-US" dirty="0"/>
              <a:t>Location  </a:t>
            </a:r>
            <a:endParaRPr lang="en-ID" dirty="0"/>
          </a:p>
        </p:txBody>
      </p:sp>
    </p:spTree>
    <p:extLst>
      <p:ext uri="{BB962C8B-B14F-4D97-AF65-F5344CB8AC3E}">
        <p14:creationId xmlns:p14="http://schemas.microsoft.com/office/powerpoint/2010/main" val="1308136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67866-4168-8182-A1B9-D1AA2A5CF998}"/>
              </a:ext>
            </a:extLst>
          </p:cNvPr>
          <p:cNvSpPr>
            <a:spLocks noGrp="1"/>
          </p:cNvSpPr>
          <p:nvPr>
            <p:ph type="title"/>
          </p:nvPr>
        </p:nvSpPr>
        <p:spPr>
          <a:xfrm>
            <a:off x="635225" y="293915"/>
            <a:ext cx="6875918" cy="751114"/>
          </a:xfrm>
        </p:spPr>
        <p:txBody>
          <a:bodyPr/>
          <a:lstStyle/>
          <a:p>
            <a:r>
              <a:rPr lang="en-US" dirty="0"/>
              <a:t>Massage </a:t>
            </a:r>
            <a:endParaRPr lang="en-ID" dirty="0"/>
          </a:p>
        </p:txBody>
      </p:sp>
      <p:sp>
        <p:nvSpPr>
          <p:cNvPr id="4" name="Content Placeholder 3">
            <a:extLst>
              <a:ext uri="{FF2B5EF4-FFF2-40B4-BE49-F238E27FC236}">
                <a16:creationId xmlns:a16="http://schemas.microsoft.com/office/drawing/2014/main" id="{ADD121CB-62CA-C49C-1623-A502A6BEF596}"/>
              </a:ext>
            </a:extLst>
          </p:cNvPr>
          <p:cNvSpPr>
            <a:spLocks noGrp="1"/>
          </p:cNvSpPr>
          <p:nvPr>
            <p:ph idx="1"/>
          </p:nvPr>
        </p:nvSpPr>
        <p:spPr/>
        <p:txBody>
          <a:bodyPr/>
          <a:lstStyle/>
          <a:p>
            <a:endParaRPr lang="en-ID"/>
          </a:p>
        </p:txBody>
      </p:sp>
      <p:pic>
        <p:nvPicPr>
          <p:cNvPr id="5" name="Picture 4">
            <a:extLst>
              <a:ext uri="{FF2B5EF4-FFF2-40B4-BE49-F238E27FC236}">
                <a16:creationId xmlns:a16="http://schemas.microsoft.com/office/drawing/2014/main" id="{F88A4D98-62D6-D62B-2CDB-AFF66986E72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4657" y="1256945"/>
            <a:ext cx="9437914" cy="4955715"/>
          </a:xfrm>
          <a:prstGeom prst="rect">
            <a:avLst/>
          </a:prstGeom>
        </p:spPr>
      </p:pic>
    </p:spTree>
    <p:extLst>
      <p:ext uri="{BB962C8B-B14F-4D97-AF65-F5344CB8AC3E}">
        <p14:creationId xmlns:p14="http://schemas.microsoft.com/office/powerpoint/2010/main" val="73792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9947B-31FE-42F1-2972-8A6DD262160A}"/>
              </a:ext>
            </a:extLst>
          </p:cNvPr>
          <p:cNvSpPr>
            <a:spLocks noGrp="1"/>
          </p:cNvSpPr>
          <p:nvPr>
            <p:ph type="title"/>
          </p:nvPr>
        </p:nvSpPr>
        <p:spPr/>
        <p:txBody>
          <a:bodyPr/>
          <a:lstStyle/>
          <a:p>
            <a:r>
              <a:rPr lang="en-US" dirty="0"/>
              <a:t>Contact </a:t>
            </a:r>
            <a:endParaRPr lang="en-ID" dirty="0"/>
          </a:p>
        </p:txBody>
      </p:sp>
      <p:pic>
        <p:nvPicPr>
          <p:cNvPr id="4" name="Content Placeholder 3">
            <a:extLst>
              <a:ext uri="{FF2B5EF4-FFF2-40B4-BE49-F238E27FC236}">
                <a16:creationId xmlns:a16="http://schemas.microsoft.com/office/drawing/2014/main" id="{E64BF8AD-12AF-C64A-3986-4DD6AF875D4B}"/>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936171" y="1415143"/>
            <a:ext cx="9852380" cy="5171087"/>
          </a:xfrm>
          <a:prstGeom prst="rect">
            <a:avLst/>
          </a:prstGeom>
        </p:spPr>
      </p:pic>
    </p:spTree>
    <p:extLst>
      <p:ext uri="{BB962C8B-B14F-4D97-AF65-F5344CB8AC3E}">
        <p14:creationId xmlns:p14="http://schemas.microsoft.com/office/powerpoint/2010/main" val="99469876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73</TotalTime>
  <Words>246</Words>
  <Application>Microsoft Office PowerPoint</Application>
  <PresentationFormat>Widescreen</PresentationFormat>
  <Paragraphs>25</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Century Gothic</vt:lpstr>
      <vt:lpstr>Merriweather</vt:lpstr>
      <vt:lpstr>Muli</vt:lpstr>
      <vt:lpstr>Wingdings</vt:lpstr>
      <vt:lpstr>Wingdings 3</vt:lpstr>
      <vt:lpstr>Ion</vt:lpstr>
      <vt:lpstr>PROJECT UAS  PEMROGRAMAN WEB</vt:lpstr>
      <vt:lpstr>PENGERTIAN PEMROGRAMAN WEB BASED</vt:lpstr>
      <vt:lpstr>PENGERTIAN MARKETPLACE</vt:lpstr>
      <vt:lpstr>CONTOH </vt:lpstr>
      <vt:lpstr>Products </vt:lpstr>
      <vt:lpstr>Product disc up to 50 %</vt:lpstr>
      <vt:lpstr>Location  </vt:lpstr>
      <vt:lpstr>Massage </vt:lpstr>
      <vt:lpstr>Contact </vt:lpstr>
      <vt:lpstr>TERIMAKASIH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UAS  PEMROGRAMAN WEB</dc:title>
  <dc:creator>nisrinaqonita5@gmail.com</dc:creator>
  <cp:lastModifiedBy>nisrinaqonita5@gmail.com</cp:lastModifiedBy>
  <cp:revision>2</cp:revision>
  <dcterms:created xsi:type="dcterms:W3CDTF">2023-01-08T07:04:23Z</dcterms:created>
  <dcterms:modified xsi:type="dcterms:W3CDTF">2023-01-10T09:35:46Z</dcterms:modified>
</cp:coreProperties>
</file>

<file path=docProps/thumbnail.jpeg>
</file>